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2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2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"/>
          <p:cNvSpPr txBox="1"/>
          <p:nvPr/>
        </p:nvSpPr>
        <p:spPr>
          <a:xfrm>
            <a:off x="914400" y="1459298"/>
            <a:ext cx="7315200" cy="3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/>
              <a:t>Unit 13 </a:t>
            </a:r>
            <a:endParaRPr b="1" sz="5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/>
              <a:t>Amines </a:t>
            </a:r>
            <a:endParaRPr b="1" sz="5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5875"/>
            <a:ext cx="9753600" cy="53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0275"/>
            <a:ext cx="9753600" cy="43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9775"/>
            <a:ext cx="9753600" cy="42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2" name="Google Shape;2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6" name="Google Shape;22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2" name="Google Shape;2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8" name="Google Shape;2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4" name="Google Shape;24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0" name="Google Shape;2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6" name="Google Shape;25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2" name="Google Shape;2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4" name="Google Shape;27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0" name="Google Shape;28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2" name="Google Shape;29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4" name="Google Shape;3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0" name="Google Shape;31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300" y="370900"/>
            <a:ext cx="7471301" cy="441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00" y="-570125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